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6"/>
  </p:notesMasterIdLst>
  <p:handoutMasterIdLst>
    <p:handoutMasterId r:id="rId17"/>
  </p:handoutMasterIdLst>
  <p:sldIdLst>
    <p:sldId id="256" r:id="rId5"/>
    <p:sldId id="265" r:id="rId6"/>
    <p:sldId id="266" r:id="rId7"/>
    <p:sldId id="264" r:id="rId8"/>
    <p:sldId id="267" r:id="rId9"/>
    <p:sldId id="268" r:id="rId10"/>
    <p:sldId id="269" r:id="rId11"/>
    <p:sldId id="270" r:id="rId12"/>
    <p:sldId id="271" r:id="rId13"/>
    <p:sldId id="273" r:id="rId14"/>
    <p:sldId id="26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75" d="100"/>
          <a:sy n="75" d="100"/>
        </p:scale>
        <p:origin x="53" y="302"/>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7/28/2021</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7/28/2021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11</a:t>
            </a:fld>
            <a:endParaRPr lang="en-US" dirty="0"/>
          </a:p>
        </p:txBody>
      </p:sp>
    </p:spTree>
    <p:extLst>
      <p:ext uri="{BB962C8B-B14F-4D97-AF65-F5344CB8AC3E}">
        <p14:creationId xmlns:p14="http://schemas.microsoft.com/office/powerpoint/2010/main" val="1004962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7/28/2021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7/28/2021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7/28/2021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7/28/2021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fontScale="90000"/>
          </a:bodyPr>
          <a:lstStyle/>
          <a:p>
            <a:pPr algn="ctr"/>
            <a:r>
              <a:rPr lang="en-US" dirty="0"/>
              <a:t>Domino’s Website automation project</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a:normAutofit fontScale="92500"/>
          </a:bodyPr>
          <a:lstStyle/>
          <a:p>
            <a:pPr algn="ctr"/>
            <a:r>
              <a:rPr lang="en-US" dirty="0"/>
              <a:t>                                              By: Pranita </a:t>
            </a:r>
            <a:r>
              <a:rPr lang="en-US" dirty="0" err="1"/>
              <a:t>ambre</a:t>
            </a:r>
            <a:endParaRPr lang="en-US" dirty="0"/>
          </a:p>
          <a:p>
            <a:pPr algn="ctr"/>
            <a:r>
              <a:rPr lang="en-US" dirty="0"/>
              <a:t>                                                         Guided </a:t>
            </a:r>
            <a:r>
              <a:rPr lang="en-US" dirty="0" err="1"/>
              <a:t>by:amruta</a:t>
            </a:r>
            <a:r>
              <a:rPr lang="en-US" dirty="0"/>
              <a:t> </a:t>
            </a:r>
            <a:r>
              <a:rPr lang="en-US" dirty="0" err="1"/>
              <a:t>deore</a:t>
            </a:r>
            <a:endParaRPr lang="en-US" dirty="0"/>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444BE-B838-43C6-A212-8DD1A6475F37}"/>
              </a:ext>
            </a:extLst>
          </p:cNvPr>
          <p:cNvSpPr>
            <a:spLocks noGrp="1"/>
          </p:cNvSpPr>
          <p:nvPr>
            <p:ph type="title"/>
          </p:nvPr>
        </p:nvSpPr>
        <p:spPr/>
        <p:txBody>
          <a:bodyPr/>
          <a:lstStyle/>
          <a:p>
            <a:r>
              <a:rPr lang="en-US" dirty="0"/>
              <a:t>To verify and Functionality of Address and location</a:t>
            </a:r>
            <a:endParaRPr lang="en-IN" dirty="0"/>
          </a:p>
        </p:txBody>
      </p:sp>
      <p:pic>
        <p:nvPicPr>
          <p:cNvPr id="7" name="Content Placeholder 6">
            <a:extLst>
              <a:ext uri="{FF2B5EF4-FFF2-40B4-BE49-F238E27FC236}">
                <a16:creationId xmlns:a16="http://schemas.microsoft.com/office/drawing/2014/main" id="{5B1C1BBE-990C-44B7-9600-3D2773190915}"/>
              </a:ext>
            </a:extLst>
          </p:cNvPr>
          <p:cNvPicPr>
            <a:picLocks noGrp="1" noChangeAspect="1"/>
          </p:cNvPicPr>
          <p:nvPr>
            <p:ph sz="half" idx="2"/>
          </p:nvPr>
        </p:nvPicPr>
        <p:blipFill>
          <a:blip r:embed="rId2"/>
          <a:stretch>
            <a:fillRect/>
          </a:stretch>
        </p:blipFill>
        <p:spPr>
          <a:xfrm>
            <a:off x="7538449" y="2458064"/>
            <a:ext cx="3925964" cy="3333135"/>
          </a:xfrm>
        </p:spPr>
      </p:pic>
      <p:sp>
        <p:nvSpPr>
          <p:cNvPr id="5" name="Rectangle 1">
            <a:extLst>
              <a:ext uri="{FF2B5EF4-FFF2-40B4-BE49-F238E27FC236}">
                <a16:creationId xmlns:a16="http://schemas.microsoft.com/office/drawing/2014/main" id="{FE1058EA-D87A-4627-B3D8-0C1DAE3B1A19}"/>
              </a:ext>
            </a:extLst>
          </p:cNvPr>
          <p:cNvSpPr>
            <a:spLocks noGrp="1" noChangeArrowheads="1"/>
          </p:cNvSpPr>
          <p:nvPr>
            <p:ph sz="half" idx="1"/>
          </p:nvPr>
        </p:nvSpPr>
        <p:spPr bwMode="auto">
          <a:xfrm rot="10800000" flipV="1">
            <a:off x="1317522" y="2152779"/>
            <a:ext cx="477847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//ADDRESS </a:t>
            </a:r>
            <a:r>
              <a:rPr kumimoji="0" lang="en-US" altLang="en-US" sz="1800" b="0" i="0" u="none" strike="noStrike" cap="none" normalizeH="0" baseline="0" dirty="0" err="1">
                <a:ln>
                  <a:noFill/>
                </a:ln>
                <a:solidFill>
                  <a:schemeClr val="tx1"/>
                </a:solidFill>
                <a:effectLst/>
                <a:latin typeface="Arial" panose="020B0604020202020204" pitchFamily="34" charset="0"/>
              </a:rPr>
              <a:t>WebElement</a:t>
            </a:r>
            <a:r>
              <a:rPr kumimoji="0" lang="en-US" altLang="en-US" sz="1800" b="0" i="0" u="none" strike="noStrike" cap="none" normalizeH="0" baseline="0" dirty="0">
                <a:ln>
                  <a:noFill/>
                </a:ln>
                <a:solidFill>
                  <a:schemeClr val="tx1"/>
                </a:solidFill>
                <a:effectLst/>
                <a:latin typeface="Arial" panose="020B0604020202020204" pitchFamily="34" charset="0"/>
              </a:rPr>
              <a:t> address= </a:t>
            </a:r>
            <a:r>
              <a:rPr kumimoji="0" lang="en-US" altLang="en-US" sz="1800" b="0" i="0" u="none" strike="noStrike" cap="none" normalizeH="0" baseline="0" dirty="0" err="1">
                <a:ln>
                  <a:noFill/>
                </a:ln>
                <a:solidFill>
                  <a:schemeClr val="tx1"/>
                </a:solidFill>
                <a:effectLst/>
                <a:latin typeface="Arial" panose="020B0604020202020204" pitchFamily="34" charset="0"/>
              </a:rPr>
              <a:t>driver.findElement</a:t>
            </a:r>
            <a:r>
              <a:rPr kumimoji="0" lang="en-US" altLang="en-US" sz="1800" b="0" i="0" u="none" strike="noStrike" cap="none" normalizeH="0" baseline="0" dirty="0">
                <a:ln>
                  <a:noFill/>
                </a:ln>
                <a:solidFill>
                  <a:schemeClr val="tx1"/>
                </a:solidFill>
                <a:effectLst/>
                <a:latin typeface="Arial" panose="020B0604020202020204" pitchFamily="34" charset="0"/>
              </a:rPr>
              <a:t>(By.id(""));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tx1"/>
                </a:solidFill>
                <a:effectLst/>
                <a:latin typeface="Arial" panose="020B0604020202020204" pitchFamily="34" charset="0"/>
              </a:rPr>
              <a:t>address.sendKeys</a:t>
            </a:r>
            <a:r>
              <a:rPr kumimoji="0" lang="en-US" altLang="en-US" sz="1800" b="0"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err="1">
                <a:ln>
                  <a:noFill/>
                </a:ln>
                <a:solidFill>
                  <a:schemeClr val="tx1"/>
                </a:solidFill>
                <a:effectLst/>
                <a:latin typeface="Arial" panose="020B0604020202020204" pitchFamily="34" charset="0"/>
              </a:rPr>
              <a:t>Panvel,navi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mumbai</a:t>
            </a:r>
            <a:r>
              <a:rPr kumimoji="0" lang="en-US" altLang="en-US" sz="1800" b="0" i="0" u="none" strike="noStrike" cap="none" normalizeH="0" baseline="0" dirty="0">
                <a:ln>
                  <a:noFill/>
                </a:ln>
                <a:solidFill>
                  <a:schemeClr val="tx1"/>
                </a:solidFill>
                <a:effectLst/>
                <a:latin typeface="Arial" panose="020B0604020202020204" pitchFamily="34" charset="0"/>
              </a:rPr>
              <a:t> 410206"); //LOCATION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driver.findElement</a:t>
            </a:r>
            <a:r>
              <a:rPr kumimoji="0" lang="en-US" altLang="en-US" sz="1800" b="0"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err="1">
                <a:ln>
                  <a:noFill/>
                </a:ln>
                <a:solidFill>
                  <a:schemeClr val="tx1"/>
                </a:solidFill>
                <a:effectLst/>
                <a:latin typeface="Arial" panose="020B0604020202020204" pitchFamily="34" charset="0"/>
              </a:rPr>
              <a:t>By.xpath</a:t>
            </a:r>
            <a:r>
              <a:rPr kumimoji="0" lang="en-US" altLang="en-US" sz="1800" b="0" i="0" u="none" strike="noStrike" cap="none" normalizeH="0" baseline="0" dirty="0">
                <a:ln>
                  <a:noFill/>
                </a:ln>
                <a:solidFill>
                  <a:schemeClr val="tx1"/>
                </a:solidFill>
                <a:effectLst/>
                <a:latin typeface="Arial" panose="020B0604020202020204" pitchFamily="34" charset="0"/>
              </a:rPr>
              <a:t>("//*[@id=\"__next\"]/div/di v[1]/div[2]/div/div[1]/div/div[3]/div/div[1]/div[2]/div[ 1]/div[2]/button/span")).click(); //SELECTION FROM LIST </a:t>
            </a:r>
            <a:r>
              <a:rPr kumimoji="0" lang="en-US" altLang="en-US" sz="1800" b="0" i="0" u="none" strike="noStrike" cap="none" normalizeH="0" baseline="0" dirty="0" err="1">
                <a:ln>
                  <a:noFill/>
                </a:ln>
                <a:solidFill>
                  <a:schemeClr val="tx1"/>
                </a:solidFill>
                <a:effectLst/>
                <a:latin typeface="Arial" panose="020B0604020202020204" pitchFamily="34" charset="0"/>
              </a:rPr>
              <a:t>driver.findElement</a:t>
            </a:r>
            <a:r>
              <a:rPr kumimoji="0" lang="en-US" altLang="en-US" sz="1800" b="0"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err="1">
                <a:ln>
                  <a:noFill/>
                </a:ln>
                <a:solidFill>
                  <a:schemeClr val="tx1"/>
                </a:solidFill>
                <a:effectLst/>
                <a:latin typeface="Arial" panose="020B0604020202020204" pitchFamily="34" charset="0"/>
              </a:rPr>
              <a:t>By.xpath</a:t>
            </a:r>
            <a:r>
              <a:rPr kumimoji="0" lang="en-US" altLang="en-US" sz="1800" b="0" i="0" u="none" strike="noStrike" cap="none" normalizeH="0" baseline="0" dirty="0">
                <a:ln>
                  <a:noFill/>
                </a:ln>
                <a:solidFill>
                  <a:schemeClr val="tx1"/>
                </a:solidFill>
                <a:effectLst/>
                <a:latin typeface="Arial" panose="020B0604020202020204" pitchFamily="34" charset="0"/>
              </a:rPr>
              <a:t>("//*[@id=\"__next\"]/div/di v[1]/div[2]/div/div[1]/div/div[3]/div/div[1]/div[3]/div/ div[2]/div[2]/button/span")).click() </a:t>
            </a:r>
          </a:p>
        </p:txBody>
      </p:sp>
    </p:spTree>
    <p:extLst>
      <p:ext uri="{BB962C8B-B14F-4D97-AF65-F5344CB8AC3E}">
        <p14:creationId xmlns:p14="http://schemas.microsoft.com/office/powerpoint/2010/main" val="3036879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9467-D86A-4D44-9E01-5796E5BDA396}"/>
              </a:ext>
            </a:extLst>
          </p:cNvPr>
          <p:cNvSpPr>
            <a:spLocks noGrp="1"/>
          </p:cNvSpPr>
          <p:nvPr>
            <p:ph type="title"/>
          </p:nvPr>
        </p:nvSpPr>
        <p:spPr/>
        <p:txBody>
          <a:bodyPr anchor="ctr"/>
          <a:lstStyle/>
          <a:p>
            <a:pPr algn="ctr"/>
            <a:r>
              <a:rPr lang="en-US" dirty="0"/>
              <a:t>Thank You</a:t>
            </a:r>
          </a:p>
        </p:txBody>
      </p:sp>
      <p:pic>
        <p:nvPicPr>
          <p:cNvPr id="6" name="Picture Placeholder 5" descr="Circuit">
            <a:extLst>
              <a:ext uri="{FF2B5EF4-FFF2-40B4-BE49-F238E27FC236}">
                <a16:creationId xmlns:a16="http://schemas.microsoft.com/office/drawing/2014/main" id="{103D88BF-51AE-46F2-8081-A3C506432709}"/>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1141411" y="783406"/>
            <a:ext cx="9912354" cy="3299778"/>
          </a:xfrm>
        </p:spPr>
      </p:pic>
      <p:sp>
        <p:nvSpPr>
          <p:cNvPr id="4" name="Text Placeholder 3">
            <a:extLst>
              <a:ext uri="{FF2B5EF4-FFF2-40B4-BE49-F238E27FC236}">
                <a16:creationId xmlns:a16="http://schemas.microsoft.com/office/drawing/2014/main" id="{41A79215-653F-4996-95E5-0FD4B247B21F}"/>
              </a:ext>
            </a:extLst>
          </p:cNvPr>
          <p:cNvSpPr>
            <a:spLocks noGrp="1"/>
          </p:cNvSpPr>
          <p:nvPr>
            <p:ph type="body" sz="half" idx="2"/>
          </p:nvPr>
        </p:nvSpPr>
        <p:spPr>
          <a:xfrm>
            <a:off x="1141364" y="5124019"/>
            <a:ext cx="9910859" cy="1325941"/>
          </a:xfrm>
        </p:spPr>
        <p:txBody>
          <a:bodyPr>
            <a:normAutofit/>
          </a:bodyPr>
          <a:lstStyle/>
          <a:p>
            <a:pPr algn="ctr"/>
            <a:endParaRPr lang="en-US" sz="2400" dirty="0"/>
          </a:p>
        </p:txBody>
      </p:sp>
    </p:spTree>
    <p:extLst>
      <p:ext uri="{BB962C8B-B14F-4D97-AF65-F5344CB8AC3E}">
        <p14:creationId xmlns:p14="http://schemas.microsoft.com/office/powerpoint/2010/main" val="3906540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21DA-EFC0-4282-8552-F4401580CCBA}"/>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A1132914-7EE3-4C02-8B05-F605C1DBD965}"/>
              </a:ext>
            </a:extLst>
          </p:cNvPr>
          <p:cNvSpPr>
            <a:spLocks noGrp="1"/>
          </p:cNvSpPr>
          <p:nvPr>
            <p:ph idx="1"/>
          </p:nvPr>
        </p:nvSpPr>
        <p:spPr/>
        <p:txBody>
          <a:bodyPr>
            <a:normAutofit lnSpcReduction="10000"/>
          </a:bodyPr>
          <a:lstStyle/>
          <a:p>
            <a:pPr marL="0" indent="0">
              <a:buNone/>
            </a:pPr>
            <a:r>
              <a:rPr lang="en-US" dirty="0"/>
              <a:t>This Project aims to do overall testing like functional testing, GUI testing on Domino’s website to check quality of application using selenium web driver. It helps to improve quality of website and saves time for manually doing this testing. In this project our main focus is to test the Pizza Mania Menu Module. A Automation website is usually seeking to appeal to a broad audience and often has a Product of information to share with that audience. Software testing is an investigation conducted to provide stakeholders with information about the quality of the software product or service under test.</a:t>
            </a:r>
            <a:endParaRPr lang="en-IN" dirty="0"/>
          </a:p>
        </p:txBody>
      </p:sp>
    </p:spTree>
    <p:extLst>
      <p:ext uri="{BB962C8B-B14F-4D97-AF65-F5344CB8AC3E}">
        <p14:creationId xmlns:p14="http://schemas.microsoft.com/office/powerpoint/2010/main" val="2308025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9DFC5-71FD-4BAE-AFB2-033599C55042}"/>
              </a:ext>
            </a:extLst>
          </p:cNvPr>
          <p:cNvSpPr>
            <a:spLocks noGrp="1"/>
          </p:cNvSpPr>
          <p:nvPr>
            <p:ph type="title"/>
          </p:nvPr>
        </p:nvSpPr>
        <p:spPr/>
        <p:txBody>
          <a:bodyPr/>
          <a:lstStyle/>
          <a:p>
            <a:r>
              <a:rPr lang="en-US" dirty="0"/>
              <a:t>Software Requirements:</a:t>
            </a:r>
            <a:endParaRPr lang="en-IN" dirty="0"/>
          </a:p>
        </p:txBody>
      </p:sp>
      <p:sp>
        <p:nvSpPr>
          <p:cNvPr id="3" name="Content Placeholder 2">
            <a:extLst>
              <a:ext uri="{FF2B5EF4-FFF2-40B4-BE49-F238E27FC236}">
                <a16:creationId xmlns:a16="http://schemas.microsoft.com/office/drawing/2014/main" id="{5FDE6CFB-1D78-4AEF-A1B9-FC0CBCEA3CE6}"/>
              </a:ext>
            </a:extLst>
          </p:cNvPr>
          <p:cNvSpPr>
            <a:spLocks noGrp="1"/>
          </p:cNvSpPr>
          <p:nvPr>
            <p:ph idx="1"/>
          </p:nvPr>
        </p:nvSpPr>
        <p:spPr/>
        <p:txBody>
          <a:bodyPr/>
          <a:lstStyle/>
          <a:p>
            <a:r>
              <a:rPr lang="en-US" dirty="0"/>
              <a:t>Operating System: Windows 10 </a:t>
            </a:r>
          </a:p>
          <a:p>
            <a:r>
              <a:rPr lang="en-US" dirty="0"/>
              <a:t>Browser: Latest version of Google Chrome </a:t>
            </a:r>
          </a:p>
          <a:p>
            <a:r>
              <a:rPr lang="en-US" dirty="0"/>
              <a:t>Platform: Eclipse IDE </a:t>
            </a:r>
          </a:p>
          <a:p>
            <a:r>
              <a:rPr lang="en-IN" dirty="0"/>
              <a:t>Automation Tool and Language: Selenium WebDriver, Java Files: JDK, Selenium Jar files, Common IO file</a:t>
            </a:r>
            <a:endParaRPr lang="en-US" dirty="0"/>
          </a:p>
        </p:txBody>
      </p:sp>
    </p:spTree>
    <p:extLst>
      <p:ext uri="{BB962C8B-B14F-4D97-AF65-F5344CB8AC3E}">
        <p14:creationId xmlns:p14="http://schemas.microsoft.com/office/powerpoint/2010/main" val="2685846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6744F-4123-43AD-A0BE-8B3F987C046E}"/>
              </a:ext>
            </a:extLst>
          </p:cNvPr>
          <p:cNvSpPr>
            <a:spLocks noGrp="1"/>
          </p:cNvSpPr>
          <p:nvPr>
            <p:ph type="title"/>
          </p:nvPr>
        </p:nvSpPr>
        <p:spPr/>
        <p:txBody>
          <a:bodyPr/>
          <a:lstStyle/>
          <a:p>
            <a:r>
              <a:rPr lang="it-IT" dirty="0"/>
              <a:t>1. PIZZA MANIA MENU MODULE</a:t>
            </a:r>
            <a:endParaRPr lang="en-IN" dirty="0"/>
          </a:p>
        </p:txBody>
      </p:sp>
      <p:sp>
        <p:nvSpPr>
          <p:cNvPr id="3" name="Content Placeholder 2">
            <a:extLst>
              <a:ext uri="{FF2B5EF4-FFF2-40B4-BE49-F238E27FC236}">
                <a16:creationId xmlns:a16="http://schemas.microsoft.com/office/drawing/2014/main" id="{BA750597-BCE1-43B5-9DB9-D766A5F0B35C}"/>
              </a:ext>
            </a:extLst>
          </p:cNvPr>
          <p:cNvSpPr>
            <a:spLocks noGrp="1"/>
          </p:cNvSpPr>
          <p:nvPr>
            <p:ph sz="half" idx="1"/>
          </p:nvPr>
        </p:nvSpPr>
        <p:spPr/>
        <p:txBody>
          <a:bodyPr>
            <a:normAutofit fontScale="77500" lnSpcReduction="20000"/>
          </a:bodyPr>
          <a:lstStyle/>
          <a:p>
            <a:pPr marL="0" indent="0">
              <a:buNone/>
            </a:pPr>
            <a:r>
              <a:rPr lang="en-IN" dirty="0" err="1"/>
              <a:t>System.setProperty</a:t>
            </a:r>
            <a:r>
              <a:rPr lang="en-IN" dirty="0"/>
              <a:t>("</a:t>
            </a:r>
            <a:r>
              <a:rPr lang="en-IN" dirty="0" err="1"/>
              <a:t>webdriver.chrome.driver","C</a:t>
            </a:r>
            <a:r>
              <a:rPr lang="en-IN" dirty="0"/>
              <a:t>:\\s </a:t>
            </a:r>
            <a:r>
              <a:rPr lang="en-IN" dirty="0" err="1"/>
              <a:t>eleniumwebdriver</a:t>
            </a:r>
            <a:r>
              <a:rPr lang="en-IN" dirty="0"/>
              <a:t>\\</a:t>
            </a:r>
            <a:r>
              <a:rPr lang="en-IN" dirty="0" err="1"/>
              <a:t>chromedriver</a:t>
            </a:r>
            <a:r>
              <a:rPr lang="en-IN" dirty="0"/>
              <a:t>\\chromedriver_win32 \\chromedriver.exe" ); </a:t>
            </a:r>
          </a:p>
          <a:p>
            <a:pPr marL="0" indent="0">
              <a:buNone/>
            </a:pPr>
            <a:r>
              <a:rPr lang="en-IN" dirty="0"/>
              <a:t>WebDriver driver=new </a:t>
            </a:r>
            <a:r>
              <a:rPr lang="en-IN" dirty="0" err="1"/>
              <a:t>ChromeDriver</a:t>
            </a:r>
            <a:r>
              <a:rPr lang="en-IN" dirty="0"/>
              <a:t>(); </a:t>
            </a:r>
            <a:r>
              <a:rPr lang="en-IN" dirty="0" err="1"/>
              <a:t>driver.get</a:t>
            </a:r>
            <a:r>
              <a:rPr lang="en-IN" dirty="0"/>
              <a:t>("https://www.dominos.co.in/menu/"); </a:t>
            </a:r>
          </a:p>
          <a:p>
            <a:pPr marL="0" indent="0">
              <a:buNone/>
            </a:pPr>
            <a:r>
              <a:rPr lang="en-IN" dirty="0" err="1"/>
              <a:t>driver.manage</a:t>
            </a:r>
            <a:r>
              <a:rPr lang="en-IN" dirty="0"/>
              <a:t>().window().maximize(); </a:t>
            </a:r>
          </a:p>
          <a:p>
            <a:pPr marL="0" indent="0">
              <a:buNone/>
            </a:pPr>
            <a:r>
              <a:rPr lang="en-IN" dirty="0"/>
              <a:t> </a:t>
            </a:r>
            <a:r>
              <a:rPr lang="en-IN" dirty="0" err="1"/>
              <a:t>driver.get</a:t>
            </a:r>
            <a:r>
              <a:rPr lang="en-IN" dirty="0"/>
              <a:t>("https://www.dominos.co.in/menu/"); </a:t>
            </a:r>
            <a:r>
              <a:rPr lang="en-IN" dirty="0" err="1"/>
              <a:t>driver.manage</a:t>
            </a:r>
            <a:r>
              <a:rPr lang="en-IN" dirty="0"/>
              <a:t>().window().maximize();</a:t>
            </a:r>
          </a:p>
        </p:txBody>
      </p:sp>
      <p:pic>
        <p:nvPicPr>
          <p:cNvPr id="6" name="Content Placeholder 5">
            <a:extLst>
              <a:ext uri="{FF2B5EF4-FFF2-40B4-BE49-F238E27FC236}">
                <a16:creationId xmlns:a16="http://schemas.microsoft.com/office/drawing/2014/main" id="{50FA3FCD-74D8-4DF1-958D-58EDEBBDF5FF}"/>
              </a:ext>
            </a:extLst>
          </p:cNvPr>
          <p:cNvPicPr>
            <a:picLocks noGrp="1" noChangeAspect="1"/>
          </p:cNvPicPr>
          <p:nvPr>
            <p:ph sz="half" idx="2"/>
          </p:nvPr>
        </p:nvPicPr>
        <p:blipFill>
          <a:blip r:embed="rId2"/>
          <a:stretch>
            <a:fillRect/>
          </a:stretch>
        </p:blipFill>
        <p:spPr>
          <a:xfrm>
            <a:off x="6172200" y="2249486"/>
            <a:ext cx="4875213" cy="2951779"/>
          </a:xfrm>
        </p:spPr>
      </p:pic>
    </p:spTree>
    <p:extLst>
      <p:ext uri="{BB962C8B-B14F-4D97-AF65-F5344CB8AC3E}">
        <p14:creationId xmlns:p14="http://schemas.microsoft.com/office/powerpoint/2010/main" val="4158924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237C-8668-4B64-8140-152C90C79934}"/>
              </a:ext>
            </a:extLst>
          </p:cNvPr>
          <p:cNvSpPr>
            <a:spLocks noGrp="1"/>
          </p:cNvSpPr>
          <p:nvPr>
            <p:ph type="title"/>
          </p:nvPr>
        </p:nvSpPr>
        <p:spPr/>
        <p:txBody>
          <a:bodyPr/>
          <a:lstStyle/>
          <a:p>
            <a:r>
              <a:rPr lang="en-US" dirty="0"/>
              <a:t>To verify the functionality of Different Veg Pizza Menu</a:t>
            </a:r>
            <a:endParaRPr lang="en-IN" dirty="0"/>
          </a:p>
        </p:txBody>
      </p:sp>
      <p:pic>
        <p:nvPicPr>
          <p:cNvPr id="6" name="Content Placeholder 5">
            <a:extLst>
              <a:ext uri="{FF2B5EF4-FFF2-40B4-BE49-F238E27FC236}">
                <a16:creationId xmlns:a16="http://schemas.microsoft.com/office/drawing/2014/main" id="{F3D928BE-70DF-49D5-A6E9-820C89CD95AA}"/>
              </a:ext>
            </a:extLst>
          </p:cNvPr>
          <p:cNvPicPr>
            <a:picLocks noGrp="1" noChangeAspect="1"/>
          </p:cNvPicPr>
          <p:nvPr>
            <p:ph sz="half" idx="1"/>
          </p:nvPr>
        </p:nvPicPr>
        <p:blipFill>
          <a:blip r:embed="rId2"/>
          <a:stretch>
            <a:fillRect/>
          </a:stretch>
        </p:blipFill>
        <p:spPr>
          <a:xfrm>
            <a:off x="5792071" y="2534622"/>
            <a:ext cx="4878387" cy="2610716"/>
          </a:xfrm>
        </p:spPr>
      </p:pic>
      <p:sp>
        <p:nvSpPr>
          <p:cNvPr id="4" name="Content Placeholder 3">
            <a:extLst>
              <a:ext uri="{FF2B5EF4-FFF2-40B4-BE49-F238E27FC236}">
                <a16:creationId xmlns:a16="http://schemas.microsoft.com/office/drawing/2014/main" id="{D073D298-7222-4088-ACA6-9A3949E28CFF}"/>
              </a:ext>
            </a:extLst>
          </p:cNvPr>
          <p:cNvSpPr>
            <a:spLocks noGrp="1"/>
          </p:cNvSpPr>
          <p:nvPr>
            <p:ph sz="half" idx="2"/>
          </p:nvPr>
        </p:nvSpPr>
        <p:spPr>
          <a:xfrm>
            <a:off x="1141413" y="2249485"/>
            <a:ext cx="4207336" cy="4249637"/>
          </a:xfrm>
        </p:spPr>
        <p:txBody>
          <a:bodyPr>
            <a:normAutofit fontScale="55000" lnSpcReduction="20000"/>
          </a:bodyPr>
          <a:lstStyle/>
          <a:p>
            <a:r>
              <a:rPr lang="en-IN" dirty="0" err="1"/>
              <a:t>driver.findElement</a:t>
            </a:r>
            <a:r>
              <a:rPr lang="en-IN" dirty="0"/>
              <a:t>(</a:t>
            </a:r>
            <a:r>
              <a:rPr lang="en-IN" dirty="0" err="1"/>
              <a:t>By.xpath</a:t>
            </a:r>
            <a:r>
              <a:rPr lang="en-IN" dirty="0"/>
              <a:t>("//*[@id=\"vegpizzas\"]/div[2]/div/div[3]/div/a")).click(); </a:t>
            </a:r>
          </a:p>
          <a:p>
            <a:r>
              <a:rPr lang="en-IN" dirty="0" err="1"/>
              <a:t>driver.findElement</a:t>
            </a:r>
            <a:r>
              <a:rPr lang="en-IN" dirty="0"/>
              <a:t>(</a:t>
            </a:r>
            <a:r>
              <a:rPr lang="en-IN" dirty="0" err="1"/>
              <a:t>By.className</a:t>
            </a:r>
            <a:r>
              <a:rPr lang="en-IN" dirty="0"/>
              <a:t>("</a:t>
            </a:r>
            <a:r>
              <a:rPr lang="en-IN" dirty="0" err="1"/>
              <a:t>imgresponsive</a:t>
            </a:r>
            <a:r>
              <a:rPr lang="en-IN" dirty="0"/>
              <a:t>")).click();  </a:t>
            </a:r>
            <a:r>
              <a:rPr lang="en-IN" dirty="0" err="1"/>
              <a:t>driver.findElement</a:t>
            </a:r>
            <a:r>
              <a:rPr lang="en-IN" dirty="0"/>
              <a:t>(</a:t>
            </a:r>
            <a:r>
              <a:rPr lang="en-IN" dirty="0" err="1"/>
              <a:t>By.xpath</a:t>
            </a:r>
            <a:r>
              <a:rPr lang="en-IN" dirty="0"/>
              <a:t>("//*[@id=\"pizzamania-veg\"]/div[2]/div/div[2]/div/a")).click(); </a:t>
            </a:r>
            <a:r>
              <a:rPr lang="en-IN" dirty="0" err="1"/>
              <a:t>driver.findElement</a:t>
            </a:r>
            <a:r>
              <a:rPr lang="en-IN" dirty="0"/>
              <a:t>(</a:t>
            </a:r>
            <a:r>
              <a:rPr lang="en-IN" dirty="0" err="1"/>
              <a:t>By.className</a:t>
            </a:r>
            <a:r>
              <a:rPr lang="en-IN" dirty="0"/>
              <a:t>("</a:t>
            </a:r>
            <a:r>
              <a:rPr lang="en-IN" dirty="0" err="1"/>
              <a:t>imgresponsive</a:t>
            </a:r>
            <a:r>
              <a:rPr lang="en-IN" dirty="0"/>
              <a:t>")).click();</a:t>
            </a:r>
          </a:p>
          <a:p>
            <a:r>
              <a:rPr lang="en-IN" dirty="0" err="1"/>
              <a:t>driver.findElement</a:t>
            </a:r>
            <a:r>
              <a:rPr lang="en-IN" dirty="0"/>
              <a:t>(</a:t>
            </a:r>
            <a:r>
              <a:rPr lang="en-IN" dirty="0" err="1"/>
              <a:t>By.xpath</a:t>
            </a:r>
            <a:r>
              <a:rPr lang="en-IN" dirty="0"/>
              <a:t>("//*[@id=\"pizzamania-veg\"]/div[2]/div/div[3]/div/a")).click(); </a:t>
            </a:r>
            <a:r>
              <a:rPr lang="en-IN" dirty="0" err="1"/>
              <a:t>driver.findElement</a:t>
            </a:r>
            <a:r>
              <a:rPr lang="en-IN" dirty="0"/>
              <a:t>(</a:t>
            </a:r>
            <a:r>
              <a:rPr lang="en-IN" dirty="0" err="1"/>
              <a:t>By.className</a:t>
            </a:r>
            <a:r>
              <a:rPr lang="en-IN" dirty="0"/>
              <a:t>("</a:t>
            </a:r>
            <a:r>
              <a:rPr lang="en-IN" dirty="0" err="1"/>
              <a:t>imgresponsive</a:t>
            </a:r>
            <a:r>
              <a:rPr lang="en-IN" dirty="0"/>
              <a:t>")).click();</a:t>
            </a:r>
          </a:p>
          <a:p>
            <a:r>
              <a:rPr lang="en-IN" dirty="0" err="1"/>
              <a:t>driver.findElement</a:t>
            </a:r>
            <a:r>
              <a:rPr lang="en-IN" dirty="0"/>
              <a:t>(</a:t>
            </a:r>
            <a:r>
              <a:rPr lang="en-IN" dirty="0" err="1"/>
              <a:t>By.xpath</a:t>
            </a:r>
            <a:r>
              <a:rPr lang="en-IN" dirty="0"/>
              <a:t>("//*[@id=\"pizzamania-veg\"]/div[2]/div/div[4]/div/a")).click(); </a:t>
            </a:r>
            <a:r>
              <a:rPr lang="en-IN" dirty="0" err="1"/>
              <a:t>driver.findElement</a:t>
            </a:r>
            <a:r>
              <a:rPr lang="en-IN" dirty="0"/>
              <a:t>(</a:t>
            </a:r>
            <a:r>
              <a:rPr lang="en-IN" dirty="0" err="1"/>
              <a:t>By.className</a:t>
            </a:r>
            <a:r>
              <a:rPr lang="en-IN" dirty="0"/>
              <a:t>("</a:t>
            </a:r>
            <a:r>
              <a:rPr lang="en-IN" dirty="0" err="1"/>
              <a:t>imgresponsive</a:t>
            </a:r>
            <a:r>
              <a:rPr lang="en-IN" dirty="0"/>
              <a:t>")).click();/</a:t>
            </a:r>
            <a:r>
              <a:rPr lang="en-IN" dirty="0" err="1"/>
              <a:t>driver.findElement</a:t>
            </a:r>
            <a:r>
              <a:rPr lang="en-IN" dirty="0"/>
              <a:t>(</a:t>
            </a:r>
            <a:r>
              <a:rPr lang="en-IN" dirty="0" err="1"/>
              <a:t>By.xpath</a:t>
            </a:r>
            <a:r>
              <a:rPr lang="en-IN" dirty="0"/>
              <a:t>("//*[@id=\"pizzamania-veg\"]/div[2]/div/div[5]/div/a")).click(); </a:t>
            </a:r>
            <a:r>
              <a:rPr lang="en-IN" dirty="0" err="1"/>
              <a:t>driver.findElement</a:t>
            </a:r>
            <a:r>
              <a:rPr lang="en-IN" dirty="0"/>
              <a:t>(</a:t>
            </a:r>
            <a:r>
              <a:rPr lang="en-IN" dirty="0" err="1"/>
              <a:t>By.className</a:t>
            </a:r>
            <a:r>
              <a:rPr lang="en-IN" dirty="0"/>
              <a:t>("</a:t>
            </a:r>
            <a:r>
              <a:rPr lang="en-IN" dirty="0" err="1"/>
              <a:t>imgresponsive</a:t>
            </a:r>
            <a:r>
              <a:rPr lang="en-IN" dirty="0"/>
              <a:t>")).click(); </a:t>
            </a:r>
            <a:r>
              <a:rPr lang="en-IN" dirty="0" err="1"/>
              <a:t>driver.findElement</a:t>
            </a:r>
            <a:r>
              <a:rPr lang="en-IN" dirty="0"/>
              <a:t>(</a:t>
            </a:r>
            <a:r>
              <a:rPr lang="en-IN" dirty="0" err="1"/>
              <a:t>By.xpath</a:t>
            </a:r>
            <a:r>
              <a:rPr lang="en-IN" dirty="0"/>
              <a:t>("//*[@id=\"pizzamania-veg\"]/div[2]/div/div[6]/div/a")).click(); </a:t>
            </a:r>
            <a:r>
              <a:rPr lang="en-IN" dirty="0" err="1"/>
              <a:t>driver.findElement</a:t>
            </a:r>
            <a:r>
              <a:rPr lang="en-IN" dirty="0"/>
              <a:t>(</a:t>
            </a:r>
            <a:r>
              <a:rPr lang="en-IN" dirty="0" err="1"/>
              <a:t>By.className</a:t>
            </a:r>
            <a:r>
              <a:rPr lang="en-IN" dirty="0"/>
              <a:t>("</a:t>
            </a:r>
            <a:r>
              <a:rPr lang="en-IN" dirty="0" err="1"/>
              <a:t>imgresponsive</a:t>
            </a:r>
            <a:r>
              <a:rPr lang="en-IN" dirty="0"/>
              <a:t>")).click();</a:t>
            </a:r>
          </a:p>
        </p:txBody>
      </p:sp>
    </p:spTree>
    <p:extLst>
      <p:ext uri="{BB962C8B-B14F-4D97-AF65-F5344CB8AC3E}">
        <p14:creationId xmlns:p14="http://schemas.microsoft.com/office/powerpoint/2010/main" val="437290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A0DF1-AE34-4E99-9993-C8B4CAD8D18C}"/>
              </a:ext>
            </a:extLst>
          </p:cNvPr>
          <p:cNvSpPr>
            <a:spLocks noGrp="1"/>
          </p:cNvSpPr>
          <p:nvPr>
            <p:ph type="title"/>
          </p:nvPr>
        </p:nvSpPr>
        <p:spPr/>
        <p:txBody>
          <a:bodyPr/>
          <a:lstStyle/>
          <a:p>
            <a:r>
              <a:rPr lang="en-US" dirty="0"/>
              <a:t>To verify the functionality of Scrollbar</a:t>
            </a:r>
            <a:br>
              <a:rPr lang="en-IN" dirty="0"/>
            </a:br>
            <a:endParaRPr lang="en-IN" dirty="0"/>
          </a:p>
        </p:txBody>
      </p:sp>
      <p:sp>
        <p:nvSpPr>
          <p:cNvPr id="3" name="Content Placeholder 2">
            <a:extLst>
              <a:ext uri="{FF2B5EF4-FFF2-40B4-BE49-F238E27FC236}">
                <a16:creationId xmlns:a16="http://schemas.microsoft.com/office/drawing/2014/main" id="{5F9999A8-E74E-47B5-81F8-7037C2389BF5}"/>
              </a:ext>
            </a:extLst>
          </p:cNvPr>
          <p:cNvSpPr>
            <a:spLocks noGrp="1"/>
          </p:cNvSpPr>
          <p:nvPr>
            <p:ph sz="half" idx="1"/>
          </p:nvPr>
        </p:nvSpPr>
        <p:spPr/>
        <p:txBody>
          <a:bodyPr>
            <a:normAutofit fontScale="92500" lnSpcReduction="10000"/>
          </a:bodyPr>
          <a:lstStyle/>
          <a:p>
            <a:r>
              <a:rPr lang="en-IN" dirty="0" err="1"/>
              <a:t>JavascriptExecutor</a:t>
            </a:r>
            <a:r>
              <a:rPr lang="en-IN" dirty="0"/>
              <a:t> </a:t>
            </a:r>
            <a:r>
              <a:rPr lang="en-IN" dirty="0" err="1"/>
              <a:t>js</a:t>
            </a:r>
            <a:r>
              <a:rPr lang="en-IN" dirty="0"/>
              <a:t>=(</a:t>
            </a:r>
            <a:r>
              <a:rPr lang="en-IN" dirty="0" err="1"/>
              <a:t>JavascriptExecutor</a:t>
            </a:r>
            <a:r>
              <a:rPr lang="en-IN" dirty="0"/>
              <a:t>)driver; </a:t>
            </a:r>
            <a:r>
              <a:rPr lang="en-IN" dirty="0" err="1"/>
              <a:t>js.executeScript</a:t>
            </a:r>
            <a:r>
              <a:rPr lang="en-IN" dirty="0"/>
              <a:t>("</a:t>
            </a:r>
            <a:r>
              <a:rPr lang="en-IN" dirty="0" err="1"/>
              <a:t>window.scrollBy</a:t>
            </a:r>
            <a:r>
              <a:rPr lang="en-IN" dirty="0"/>
              <a:t>(0,5000)"); </a:t>
            </a:r>
            <a:r>
              <a:rPr lang="en-IN" dirty="0" err="1"/>
              <a:t>System.out.println</a:t>
            </a:r>
            <a:r>
              <a:rPr lang="en-IN" dirty="0"/>
              <a:t>("Scrolled Down"); </a:t>
            </a:r>
            <a:r>
              <a:rPr lang="en-IN" dirty="0" err="1"/>
              <a:t>JavascriptExecutor</a:t>
            </a:r>
            <a:r>
              <a:rPr lang="en-IN" dirty="0"/>
              <a:t> js1=(</a:t>
            </a:r>
            <a:r>
              <a:rPr lang="en-IN" dirty="0" err="1"/>
              <a:t>JavascriptExecutor</a:t>
            </a:r>
            <a:r>
              <a:rPr lang="en-IN" dirty="0"/>
              <a:t>)driver; js1.executeScript("</a:t>
            </a:r>
            <a:r>
              <a:rPr lang="en-IN" dirty="0" err="1"/>
              <a:t>window.scrollBy</a:t>
            </a:r>
            <a:r>
              <a:rPr lang="en-IN" dirty="0"/>
              <a:t>(0,-3000)"); </a:t>
            </a:r>
            <a:r>
              <a:rPr lang="en-IN" dirty="0" err="1"/>
              <a:t>System.out.println</a:t>
            </a:r>
            <a:r>
              <a:rPr lang="en-IN" dirty="0"/>
              <a:t>("Scrolled Up");</a:t>
            </a:r>
          </a:p>
        </p:txBody>
      </p:sp>
      <p:pic>
        <p:nvPicPr>
          <p:cNvPr id="6" name="Content Placeholder 5">
            <a:extLst>
              <a:ext uri="{FF2B5EF4-FFF2-40B4-BE49-F238E27FC236}">
                <a16:creationId xmlns:a16="http://schemas.microsoft.com/office/drawing/2014/main" id="{D002FC37-EF78-40C0-8A77-146976E37B15}"/>
              </a:ext>
            </a:extLst>
          </p:cNvPr>
          <p:cNvPicPr>
            <a:picLocks noGrp="1" noChangeAspect="1"/>
          </p:cNvPicPr>
          <p:nvPr>
            <p:ph sz="half" idx="2"/>
          </p:nvPr>
        </p:nvPicPr>
        <p:blipFill>
          <a:blip r:embed="rId2"/>
          <a:stretch>
            <a:fillRect/>
          </a:stretch>
        </p:blipFill>
        <p:spPr>
          <a:xfrm>
            <a:off x="6172200" y="2556388"/>
            <a:ext cx="4875213" cy="2600150"/>
          </a:xfrm>
        </p:spPr>
      </p:pic>
    </p:spTree>
    <p:extLst>
      <p:ext uri="{BB962C8B-B14F-4D97-AF65-F5344CB8AC3E}">
        <p14:creationId xmlns:p14="http://schemas.microsoft.com/office/powerpoint/2010/main" val="1373508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F077-2F60-46E2-AA67-B4DDDEC36249}"/>
              </a:ext>
            </a:extLst>
          </p:cNvPr>
          <p:cNvSpPr>
            <a:spLocks noGrp="1"/>
          </p:cNvSpPr>
          <p:nvPr>
            <p:ph type="title"/>
          </p:nvPr>
        </p:nvSpPr>
        <p:spPr/>
        <p:txBody>
          <a:bodyPr/>
          <a:lstStyle/>
          <a:p>
            <a:r>
              <a:rPr lang="en-IN" dirty="0"/>
              <a:t>To verify the Different Non veg Pizza Menu</a:t>
            </a:r>
          </a:p>
        </p:txBody>
      </p:sp>
      <p:sp>
        <p:nvSpPr>
          <p:cNvPr id="3" name="Content Placeholder 2">
            <a:extLst>
              <a:ext uri="{FF2B5EF4-FFF2-40B4-BE49-F238E27FC236}">
                <a16:creationId xmlns:a16="http://schemas.microsoft.com/office/drawing/2014/main" id="{B616BBB6-D273-40D0-8737-390C8AE3EAE0}"/>
              </a:ext>
            </a:extLst>
          </p:cNvPr>
          <p:cNvSpPr>
            <a:spLocks noGrp="1"/>
          </p:cNvSpPr>
          <p:nvPr>
            <p:ph sz="half" idx="1"/>
          </p:nvPr>
        </p:nvSpPr>
        <p:spPr/>
        <p:txBody>
          <a:bodyPr>
            <a:normAutofit fontScale="70000" lnSpcReduction="20000"/>
          </a:bodyPr>
          <a:lstStyle/>
          <a:p>
            <a:r>
              <a:rPr lang="en-US" dirty="0" err="1"/>
              <a:t>driver.findElement</a:t>
            </a:r>
            <a:r>
              <a:rPr lang="en-US" dirty="0"/>
              <a:t>(</a:t>
            </a:r>
            <a:r>
              <a:rPr lang="en-US" dirty="0" err="1"/>
              <a:t>By.xpath</a:t>
            </a:r>
            <a:r>
              <a:rPr lang="en-US" dirty="0"/>
              <a:t>("//*[@id=\"pizza\"]/div[1]/ div[2]/ul/li[2]/a/h2")).click(); </a:t>
            </a:r>
            <a:r>
              <a:rPr lang="en-US" dirty="0" err="1"/>
              <a:t>Thread.sleep</a:t>
            </a:r>
            <a:r>
              <a:rPr lang="en-US" dirty="0"/>
              <a:t>(2000);</a:t>
            </a:r>
          </a:p>
          <a:p>
            <a:r>
              <a:rPr lang="en-US" dirty="0" err="1"/>
              <a:t>driver.findElement</a:t>
            </a:r>
            <a:r>
              <a:rPr lang="en-US" dirty="0"/>
              <a:t>(</a:t>
            </a:r>
            <a:r>
              <a:rPr lang="en-US" dirty="0" err="1"/>
              <a:t>By.xpath</a:t>
            </a:r>
            <a:r>
              <a:rPr lang="en-US" dirty="0"/>
              <a:t>("//*[@id=\"pizzamania-non-veg\"]/div[2]/div/div[1]/div/a")).click(); </a:t>
            </a:r>
            <a:r>
              <a:rPr lang="en-US" dirty="0" err="1"/>
              <a:t>Thread.sleep</a:t>
            </a:r>
            <a:r>
              <a:rPr lang="en-US" dirty="0"/>
              <a:t>(2000); </a:t>
            </a:r>
            <a:r>
              <a:rPr lang="en-US" dirty="0" err="1"/>
              <a:t>driver.findElement</a:t>
            </a:r>
            <a:r>
              <a:rPr lang="en-US" dirty="0"/>
              <a:t>(</a:t>
            </a:r>
            <a:r>
              <a:rPr lang="en-US" dirty="0" err="1"/>
              <a:t>By.xpath</a:t>
            </a:r>
            <a:r>
              <a:rPr lang="en-US" dirty="0"/>
              <a:t>("//*[@id=\"pizzamania-non-veg\"]/div[2]/div/div[2]/div/a")).click(); </a:t>
            </a:r>
            <a:r>
              <a:rPr lang="en-US" dirty="0" err="1"/>
              <a:t>Thread.sleep</a:t>
            </a:r>
            <a:r>
              <a:rPr lang="en-US" dirty="0"/>
              <a:t>(2000); </a:t>
            </a:r>
            <a:r>
              <a:rPr lang="en-US" dirty="0" err="1"/>
              <a:t>driver.findElement</a:t>
            </a:r>
            <a:r>
              <a:rPr lang="en-US" dirty="0"/>
              <a:t>(</a:t>
            </a:r>
            <a:r>
              <a:rPr lang="en-US" dirty="0" err="1"/>
              <a:t>By.xpath</a:t>
            </a:r>
            <a:r>
              <a:rPr lang="en-US" dirty="0"/>
              <a:t>("//*[@id=\"pizzamania-non-veg\"]/div[2]/div/div[3]/div/a")).click(); </a:t>
            </a:r>
            <a:r>
              <a:rPr lang="en-US" dirty="0" err="1"/>
              <a:t>Thread.sleep</a:t>
            </a:r>
            <a:r>
              <a:rPr lang="en-US" dirty="0"/>
              <a:t>(2000)</a:t>
            </a:r>
            <a:endParaRPr lang="en-IN" dirty="0"/>
          </a:p>
        </p:txBody>
      </p:sp>
      <p:pic>
        <p:nvPicPr>
          <p:cNvPr id="6" name="Content Placeholder 5">
            <a:extLst>
              <a:ext uri="{FF2B5EF4-FFF2-40B4-BE49-F238E27FC236}">
                <a16:creationId xmlns:a16="http://schemas.microsoft.com/office/drawing/2014/main" id="{5F281947-118B-4100-9C38-25160E823F21}"/>
              </a:ext>
            </a:extLst>
          </p:cNvPr>
          <p:cNvPicPr>
            <a:picLocks noGrp="1" noChangeAspect="1"/>
          </p:cNvPicPr>
          <p:nvPr>
            <p:ph sz="half" idx="2"/>
          </p:nvPr>
        </p:nvPicPr>
        <p:blipFill>
          <a:blip r:embed="rId2"/>
          <a:stretch>
            <a:fillRect/>
          </a:stretch>
        </p:blipFill>
        <p:spPr>
          <a:xfrm>
            <a:off x="6309852" y="2536723"/>
            <a:ext cx="4875213" cy="2558133"/>
          </a:xfrm>
        </p:spPr>
      </p:pic>
    </p:spTree>
    <p:extLst>
      <p:ext uri="{BB962C8B-B14F-4D97-AF65-F5344CB8AC3E}">
        <p14:creationId xmlns:p14="http://schemas.microsoft.com/office/powerpoint/2010/main" val="666960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A6F94-374D-45CA-A9CC-450E699CC2A5}"/>
              </a:ext>
            </a:extLst>
          </p:cNvPr>
          <p:cNvSpPr>
            <a:spLocks noGrp="1"/>
          </p:cNvSpPr>
          <p:nvPr>
            <p:ph type="title"/>
          </p:nvPr>
        </p:nvSpPr>
        <p:spPr/>
        <p:txBody>
          <a:bodyPr/>
          <a:lstStyle/>
          <a:p>
            <a:r>
              <a:rPr lang="en-US" dirty="0"/>
              <a:t>To verify and Functionality of Meals &amp; Combo’s</a:t>
            </a:r>
            <a:endParaRPr lang="en-IN" dirty="0"/>
          </a:p>
        </p:txBody>
      </p:sp>
      <p:sp>
        <p:nvSpPr>
          <p:cNvPr id="3" name="Content Placeholder 2">
            <a:extLst>
              <a:ext uri="{FF2B5EF4-FFF2-40B4-BE49-F238E27FC236}">
                <a16:creationId xmlns:a16="http://schemas.microsoft.com/office/drawing/2014/main" id="{514CA31D-050E-4352-91DD-229D1A57FDB4}"/>
              </a:ext>
            </a:extLst>
          </p:cNvPr>
          <p:cNvSpPr>
            <a:spLocks noGrp="1"/>
          </p:cNvSpPr>
          <p:nvPr>
            <p:ph sz="half" idx="1"/>
          </p:nvPr>
        </p:nvSpPr>
        <p:spPr/>
        <p:txBody>
          <a:bodyPr>
            <a:normAutofit fontScale="47500" lnSpcReduction="20000"/>
          </a:bodyPr>
          <a:lstStyle/>
          <a:p>
            <a:r>
              <a:rPr lang="en-IN" dirty="0" err="1"/>
              <a:t>System.setProperty</a:t>
            </a:r>
            <a:r>
              <a:rPr lang="en-IN" dirty="0"/>
              <a:t>("</a:t>
            </a:r>
            <a:r>
              <a:rPr lang="en-IN" dirty="0" err="1"/>
              <a:t>webdriver.chrome.driver","C</a:t>
            </a:r>
            <a:r>
              <a:rPr lang="en-IN" dirty="0"/>
              <a:t>:\\seleni </a:t>
            </a:r>
            <a:r>
              <a:rPr lang="en-IN" dirty="0" err="1"/>
              <a:t>umwebdriver</a:t>
            </a:r>
            <a:r>
              <a:rPr lang="en-IN" dirty="0"/>
              <a:t>\\</a:t>
            </a:r>
            <a:r>
              <a:rPr lang="en-IN" dirty="0" err="1"/>
              <a:t>chromedriver</a:t>
            </a:r>
            <a:r>
              <a:rPr lang="en-IN" dirty="0"/>
              <a:t>\\chromedriver_win32\\</a:t>
            </a:r>
            <a:r>
              <a:rPr lang="en-IN" dirty="0" err="1"/>
              <a:t>ch</a:t>
            </a:r>
            <a:r>
              <a:rPr lang="en-IN" dirty="0"/>
              <a:t> romedriver.exe" ); WebDriver driver=new </a:t>
            </a:r>
            <a:r>
              <a:rPr lang="en-IN" dirty="0" err="1"/>
              <a:t>ChromeDriver</a:t>
            </a:r>
            <a:r>
              <a:rPr lang="en-IN" dirty="0"/>
              <a:t>(); </a:t>
            </a:r>
            <a:r>
              <a:rPr lang="en-IN" dirty="0" err="1"/>
              <a:t>driver.get</a:t>
            </a:r>
            <a:r>
              <a:rPr lang="en-IN" dirty="0"/>
              <a:t>("https://pizzaonline.dominos.co.in/menu? </a:t>
            </a:r>
            <a:r>
              <a:rPr lang="en-IN" dirty="0" err="1"/>
              <a:t>categoryId</a:t>
            </a:r>
            <a:r>
              <a:rPr lang="en-IN" dirty="0"/>
              <a:t>=50"); Actions a =new Actions(driver); </a:t>
            </a:r>
            <a:r>
              <a:rPr lang="en-IN" dirty="0" err="1"/>
              <a:t>driver.manage</a:t>
            </a:r>
            <a:r>
              <a:rPr lang="en-IN" dirty="0"/>
              <a:t>().window().maximize(); //Capsicum Buddy Combo </a:t>
            </a:r>
            <a:r>
              <a:rPr lang="en-IN" dirty="0" err="1"/>
              <a:t>driver.findElement</a:t>
            </a:r>
            <a:r>
              <a:rPr lang="en-IN" dirty="0"/>
              <a:t>(</a:t>
            </a:r>
            <a:r>
              <a:rPr lang="en-IN" dirty="0" err="1"/>
              <a:t>By.xpath</a:t>
            </a:r>
            <a:r>
              <a:rPr lang="en-IN" dirty="0"/>
              <a:t>("//*[@id=\"mnlft\"]/div[10]/div/div[2]/div/div/div[2]/div[1]/span[1]") ).click(); </a:t>
            </a:r>
            <a:r>
              <a:rPr lang="en-IN" dirty="0" err="1"/>
              <a:t>Thread.sleep</a:t>
            </a:r>
            <a:r>
              <a:rPr lang="en-IN" dirty="0"/>
              <a:t>(2000); //Add to Cart </a:t>
            </a:r>
            <a:r>
              <a:rPr lang="en-IN" dirty="0" err="1"/>
              <a:t>driver.findElement</a:t>
            </a:r>
            <a:r>
              <a:rPr lang="en-IN" dirty="0"/>
              <a:t>(</a:t>
            </a:r>
            <a:r>
              <a:rPr lang="en-IN" dirty="0" err="1"/>
              <a:t>By.xpath</a:t>
            </a:r>
            <a:r>
              <a:rPr lang="en-IN" dirty="0"/>
              <a:t>("//*[@id=\"mnlft\"]/div[10]/div/div[2]/div/div/div[2]/div[2]/div/butt on/span")).click(); </a:t>
            </a:r>
            <a:r>
              <a:rPr lang="en-IN" dirty="0" err="1"/>
              <a:t>Thread.sleep</a:t>
            </a:r>
            <a:r>
              <a:rPr lang="en-IN" dirty="0"/>
              <a:t>(2000); //Increase Quantity </a:t>
            </a:r>
            <a:r>
              <a:rPr lang="en-IN" dirty="0" err="1"/>
              <a:t>driver.findElement</a:t>
            </a:r>
            <a:r>
              <a:rPr lang="en-IN" dirty="0"/>
              <a:t>(</a:t>
            </a:r>
            <a:r>
              <a:rPr lang="en-IN" dirty="0" err="1"/>
              <a:t>By.xpath</a:t>
            </a:r>
            <a:r>
              <a:rPr lang="en-IN" dirty="0"/>
              <a:t>("//*[@id=\"mnlft\"]/div[10]/div/div[2]/div/div/div[2]/div[2]/div/div[2 ]")).click(); </a:t>
            </a:r>
            <a:r>
              <a:rPr lang="en-IN" dirty="0" err="1"/>
              <a:t>Thread.sleep</a:t>
            </a:r>
            <a:r>
              <a:rPr lang="en-IN" dirty="0"/>
              <a:t>(2000); //Mini Cart Checkout </a:t>
            </a:r>
            <a:r>
              <a:rPr lang="en-IN" dirty="0" err="1"/>
              <a:t>driver.findElement</a:t>
            </a:r>
            <a:r>
              <a:rPr lang="en-IN" dirty="0"/>
              <a:t>(</a:t>
            </a:r>
            <a:r>
              <a:rPr lang="en-IN" dirty="0" err="1"/>
              <a:t>By.xpath</a:t>
            </a:r>
            <a:r>
              <a:rPr lang="en-IN" dirty="0"/>
              <a:t>("//*[@id=\"__next\"]/div/di v/div[1]/div[2]/div[2]/div[2]/div[2]/div/div/div[2]/div[ 2]/button")).click(); </a:t>
            </a:r>
            <a:r>
              <a:rPr lang="en-IN" dirty="0" err="1"/>
              <a:t>Thread.sleep</a:t>
            </a:r>
            <a:r>
              <a:rPr lang="en-IN" dirty="0"/>
              <a:t>(2000); //Place Order </a:t>
            </a:r>
            <a:r>
              <a:rPr lang="en-IN" dirty="0" err="1"/>
              <a:t>driver.findElement</a:t>
            </a:r>
            <a:r>
              <a:rPr lang="en-IN" dirty="0"/>
              <a:t>(</a:t>
            </a:r>
            <a:r>
              <a:rPr lang="en-IN" dirty="0" err="1"/>
              <a:t>By.xpath</a:t>
            </a:r>
            <a:r>
              <a:rPr lang="en-IN" dirty="0"/>
              <a:t>("//*[@id=\"__next\"]/div/di v[1]/div[2]/div[3]/div[2]/div/div[6]/div/div/div[7]/butt on/span")).click(); </a:t>
            </a:r>
            <a:r>
              <a:rPr lang="en-IN" dirty="0" err="1"/>
              <a:t>Thread.sleep</a:t>
            </a:r>
            <a:r>
              <a:rPr lang="en-IN" dirty="0"/>
              <a:t>(2000); </a:t>
            </a:r>
          </a:p>
        </p:txBody>
      </p:sp>
      <p:pic>
        <p:nvPicPr>
          <p:cNvPr id="6" name="Content Placeholder 5">
            <a:extLst>
              <a:ext uri="{FF2B5EF4-FFF2-40B4-BE49-F238E27FC236}">
                <a16:creationId xmlns:a16="http://schemas.microsoft.com/office/drawing/2014/main" id="{A7BD0495-FDB5-49E9-B15F-2D43D4FE42D5}"/>
              </a:ext>
            </a:extLst>
          </p:cNvPr>
          <p:cNvPicPr>
            <a:picLocks noGrp="1" noChangeAspect="1"/>
          </p:cNvPicPr>
          <p:nvPr>
            <p:ph sz="half" idx="2"/>
          </p:nvPr>
        </p:nvPicPr>
        <p:blipFill>
          <a:blip r:embed="rId2"/>
          <a:stretch>
            <a:fillRect/>
          </a:stretch>
        </p:blipFill>
        <p:spPr>
          <a:xfrm>
            <a:off x="6172200" y="2418735"/>
            <a:ext cx="4875213" cy="2759146"/>
          </a:xfrm>
        </p:spPr>
      </p:pic>
    </p:spTree>
    <p:extLst>
      <p:ext uri="{BB962C8B-B14F-4D97-AF65-F5344CB8AC3E}">
        <p14:creationId xmlns:p14="http://schemas.microsoft.com/office/powerpoint/2010/main" val="2409155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CAA74-CA51-4BA5-81DE-5B1CC44E066F}"/>
              </a:ext>
            </a:extLst>
          </p:cNvPr>
          <p:cNvSpPr>
            <a:spLocks noGrp="1"/>
          </p:cNvSpPr>
          <p:nvPr>
            <p:ph type="title"/>
          </p:nvPr>
        </p:nvSpPr>
        <p:spPr/>
        <p:txBody>
          <a:bodyPr/>
          <a:lstStyle/>
          <a:p>
            <a:r>
              <a:rPr lang="en-US" dirty="0"/>
              <a:t>To verify and Functionality of </a:t>
            </a:r>
            <a:r>
              <a:rPr lang="en-US" dirty="0" err="1"/>
              <a:t>BestSellers</a:t>
            </a:r>
            <a:endParaRPr lang="en-IN" dirty="0"/>
          </a:p>
        </p:txBody>
      </p:sp>
      <p:sp>
        <p:nvSpPr>
          <p:cNvPr id="3" name="Content Placeholder 2">
            <a:extLst>
              <a:ext uri="{FF2B5EF4-FFF2-40B4-BE49-F238E27FC236}">
                <a16:creationId xmlns:a16="http://schemas.microsoft.com/office/drawing/2014/main" id="{E082E871-C65A-45FC-8322-BA63FACEF239}"/>
              </a:ext>
            </a:extLst>
          </p:cNvPr>
          <p:cNvSpPr>
            <a:spLocks noGrp="1"/>
          </p:cNvSpPr>
          <p:nvPr>
            <p:ph sz="half" idx="1"/>
          </p:nvPr>
        </p:nvSpPr>
        <p:spPr/>
        <p:txBody>
          <a:bodyPr>
            <a:normAutofit fontScale="32500" lnSpcReduction="20000"/>
          </a:bodyPr>
          <a:lstStyle/>
          <a:p>
            <a:r>
              <a:rPr lang="en-IN" dirty="0" err="1"/>
              <a:t>System.setProperty</a:t>
            </a:r>
            <a:r>
              <a:rPr lang="en-IN" dirty="0"/>
              <a:t>("</a:t>
            </a:r>
            <a:r>
              <a:rPr lang="en-IN" dirty="0" err="1"/>
              <a:t>webdriver.chrome.driver","C</a:t>
            </a:r>
            <a:r>
              <a:rPr lang="en-IN" dirty="0"/>
              <a:t>:\\seleni </a:t>
            </a:r>
            <a:r>
              <a:rPr lang="en-IN" dirty="0" err="1"/>
              <a:t>umwebdriver</a:t>
            </a:r>
            <a:r>
              <a:rPr lang="en-IN" dirty="0"/>
              <a:t>\\</a:t>
            </a:r>
            <a:r>
              <a:rPr lang="en-IN" dirty="0" err="1"/>
              <a:t>chromedriver</a:t>
            </a:r>
            <a:r>
              <a:rPr lang="en-IN" dirty="0"/>
              <a:t>\\chromedriver_win32\\</a:t>
            </a:r>
            <a:r>
              <a:rPr lang="en-IN" dirty="0" err="1"/>
              <a:t>ch</a:t>
            </a:r>
            <a:r>
              <a:rPr lang="en-IN" dirty="0"/>
              <a:t> romedriver.exe" ); WebDriver driver=new </a:t>
            </a:r>
            <a:r>
              <a:rPr lang="en-IN" dirty="0" err="1"/>
              <a:t>ChromeDriver</a:t>
            </a:r>
            <a:r>
              <a:rPr lang="en-IN" dirty="0"/>
              <a:t>(); </a:t>
            </a:r>
            <a:r>
              <a:rPr lang="en-IN" dirty="0" err="1"/>
              <a:t>driver.get</a:t>
            </a:r>
            <a:r>
              <a:rPr lang="en-IN" dirty="0"/>
              <a:t>("https://pizzaonline.dominos.co.in/menu? </a:t>
            </a:r>
            <a:r>
              <a:rPr lang="en-IN" dirty="0" err="1"/>
              <a:t>categoryId</a:t>
            </a:r>
            <a:r>
              <a:rPr lang="en-IN" dirty="0"/>
              <a:t>=1"); Actions a =new Actions(driver); </a:t>
            </a:r>
            <a:r>
              <a:rPr lang="en-IN" dirty="0" err="1"/>
              <a:t>driver.manage</a:t>
            </a:r>
            <a:r>
              <a:rPr lang="en-IN" dirty="0"/>
              <a:t>().window().maximize(); //The Unthinkable Pizza </a:t>
            </a:r>
            <a:r>
              <a:rPr lang="en-IN" dirty="0" err="1"/>
              <a:t>driver.findElement</a:t>
            </a:r>
            <a:r>
              <a:rPr lang="en-IN" dirty="0"/>
              <a:t>(</a:t>
            </a:r>
            <a:r>
              <a:rPr lang="en-IN" dirty="0" err="1"/>
              <a:t>By.xpath</a:t>
            </a:r>
            <a:r>
              <a:rPr lang="en-IN" dirty="0"/>
              <a:t>("//*[@id=\"mnlft\"]/div[2]/div/div[1]/div/div/div[1]/div/div[1]/img")) .click(); </a:t>
            </a:r>
            <a:r>
              <a:rPr lang="en-IN" dirty="0" err="1"/>
              <a:t>Thread.sleep</a:t>
            </a:r>
            <a:r>
              <a:rPr lang="en-IN" dirty="0"/>
              <a:t>(2000); //Pizza Size </a:t>
            </a:r>
            <a:r>
              <a:rPr lang="en-IN" dirty="0" err="1"/>
              <a:t>driver.findElement</a:t>
            </a:r>
            <a:r>
              <a:rPr lang="en-IN" dirty="0"/>
              <a:t>(</a:t>
            </a:r>
            <a:r>
              <a:rPr lang="en-IN" dirty="0" err="1"/>
              <a:t>By.xpath</a:t>
            </a:r>
            <a:r>
              <a:rPr lang="en-IN" dirty="0"/>
              <a:t>("//*[@id=\"__next\"]/di v/div/div[1]/div[2]/div[1]/div/div[3]/div/div/div[3]/div [1]/div/div[1]/div/div[2]/div[2]")).click(); </a:t>
            </a:r>
            <a:r>
              <a:rPr lang="en-IN" dirty="0" err="1"/>
              <a:t>Thread.sleep</a:t>
            </a:r>
            <a:r>
              <a:rPr lang="en-IN" dirty="0"/>
              <a:t>(2000); //Select Crust </a:t>
            </a:r>
            <a:r>
              <a:rPr lang="en-IN" dirty="0" err="1"/>
              <a:t>driver.findElement</a:t>
            </a:r>
            <a:r>
              <a:rPr lang="en-IN" dirty="0"/>
              <a:t>(</a:t>
            </a:r>
            <a:r>
              <a:rPr lang="en-IN" dirty="0" err="1"/>
              <a:t>By.xpath</a:t>
            </a:r>
            <a:r>
              <a:rPr lang="en-IN" dirty="0"/>
              <a:t>("//*[@id=\"__next\"]/di v/div/div[1]/div[2]/div[1]/div/div[3]/div/div/div[3]/div [1]/div/div[2]/div/div/div/div/div[3]/</a:t>
            </a:r>
            <a:r>
              <a:rPr lang="en-IN" dirty="0" err="1"/>
              <a:t>img</a:t>
            </a:r>
            <a:r>
              <a:rPr lang="en-IN" dirty="0"/>
              <a:t>")).click(); </a:t>
            </a:r>
            <a:r>
              <a:rPr lang="en-IN" dirty="0" err="1"/>
              <a:t>Thread.sleep</a:t>
            </a:r>
            <a:r>
              <a:rPr lang="en-IN" dirty="0"/>
              <a:t>(2000); //SROLLBAR </a:t>
            </a:r>
            <a:r>
              <a:rPr lang="en-IN" dirty="0" err="1"/>
              <a:t>JavascriptExecutor</a:t>
            </a:r>
            <a:r>
              <a:rPr lang="en-IN" dirty="0"/>
              <a:t> </a:t>
            </a:r>
            <a:r>
              <a:rPr lang="en-IN" dirty="0" err="1"/>
              <a:t>js</a:t>
            </a:r>
            <a:r>
              <a:rPr lang="en-IN" dirty="0"/>
              <a:t>=(</a:t>
            </a:r>
            <a:r>
              <a:rPr lang="en-IN" dirty="0" err="1"/>
              <a:t>JavascriptExecutor</a:t>
            </a:r>
            <a:r>
              <a:rPr lang="en-IN" dirty="0"/>
              <a:t>)driver; </a:t>
            </a:r>
            <a:r>
              <a:rPr lang="en-IN" dirty="0" err="1"/>
              <a:t>js.executeScript</a:t>
            </a:r>
            <a:r>
              <a:rPr lang="en-IN" dirty="0"/>
              <a:t>("</a:t>
            </a:r>
            <a:r>
              <a:rPr lang="en-IN" dirty="0" err="1"/>
              <a:t>window.scrollBy</a:t>
            </a:r>
            <a:r>
              <a:rPr lang="en-IN" dirty="0"/>
              <a:t>(0,5000)"); </a:t>
            </a:r>
            <a:r>
              <a:rPr lang="en-IN" dirty="0" err="1"/>
              <a:t>System.out.println</a:t>
            </a:r>
            <a:r>
              <a:rPr lang="en-IN" dirty="0"/>
              <a:t>("Scrolled Down"); </a:t>
            </a:r>
            <a:r>
              <a:rPr lang="en-IN" dirty="0" err="1"/>
              <a:t>JavascriptExecutor</a:t>
            </a:r>
            <a:r>
              <a:rPr lang="en-IN" dirty="0"/>
              <a:t> js1=(</a:t>
            </a:r>
            <a:r>
              <a:rPr lang="en-IN" dirty="0" err="1"/>
              <a:t>JavascriptExecutor</a:t>
            </a:r>
            <a:r>
              <a:rPr lang="en-IN" dirty="0"/>
              <a:t>)driver; js1.executeScript("</a:t>
            </a:r>
            <a:r>
              <a:rPr lang="en-IN" dirty="0" err="1"/>
              <a:t>window.scrollBy</a:t>
            </a:r>
            <a:r>
              <a:rPr lang="en-IN" dirty="0"/>
              <a:t>(0,-3000)"); </a:t>
            </a:r>
            <a:r>
              <a:rPr lang="en-IN" dirty="0" err="1"/>
              <a:t>System.out.println</a:t>
            </a:r>
            <a:r>
              <a:rPr lang="en-IN" dirty="0"/>
              <a:t>("Scrolled Up"); //Add To Cart </a:t>
            </a:r>
            <a:r>
              <a:rPr lang="en-IN" dirty="0" err="1"/>
              <a:t>driver.findElement</a:t>
            </a:r>
            <a:r>
              <a:rPr lang="en-IN" dirty="0"/>
              <a:t>(</a:t>
            </a:r>
            <a:r>
              <a:rPr lang="en-IN" dirty="0" err="1"/>
              <a:t>By.xpath</a:t>
            </a:r>
            <a:r>
              <a:rPr lang="en-IN" dirty="0"/>
              <a:t>("//*[@id=\"__next\"]/di v/div/div[1]/div[2]/div[1]/div/div[3]/div/div/div[4]/div /div[2]/button/span")).click(); </a:t>
            </a:r>
            <a:r>
              <a:rPr lang="en-IN" dirty="0" err="1"/>
              <a:t>Thread.sleep</a:t>
            </a:r>
            <a:r>
              <a:rPr lang="en-IN" dirty="0"/>
              <a:t>(2000); //If you want to increase the Quantity </a:t>
            </a:r>
            <a:r>
              <a:rPr lang="en-IN" dirty="0" err="1"/>
              <a:t>driver.findElement</a:t>
            </a:r>
            <a:r>
              <a:rPr lang="en-IN" dirty="0"/>
              <a:t>(</a:t>
            </a:r>
            <a:r>
              <a:rPr lang="en-IN" dirty="0" err="1"/>
              <a:t>By.xpath</a:t>
            </a:r>
            <a:r>
              <a:rPr lang="en-IN" dirty="0"/>
              <a:t>("//*[@id=\"__next\"]/div/di v/div[1]/div[2]/div[2]/div[2]/div[2]/div/div/div[1]/div/ div/div/div[2]/div/div/div[2]")).click(); </a:t>
            </a:r>
            <a:r>
              <a:rPr lang="en-IN" dirty="0" err="1"/>
              <a:t>Thread.sleep</a:t>
            </a:r>
            <a:r>
              <a:rPr lang="en-IN" dirty="0"/>
              <a:t>(2000); //Mini Cart Checkout </a:t>
            </a:r>
            <a:r>
              <a:rPr lang="en-IN" dirty="0" err="1"/>
              <a:t>driver.findElement</a:t>
            </a:r>
            <a:r>
              <a:rPr lang="en-IN" dirty="0"/>
              <a:t>(</a:t>
            </a:r>
            <a:r>
              <a:rPr lang="en-IN" dirty="0" err="1"/>
              <a:t>By.xpath</a:t>
            </a:r>
            <a:r>
              <a:rPr lang="en-IN" dirty="0"/>
              <a:t>("//*[@id=\"__next\"]/div/di v/div[1]/div[2]/div[2]/div[2]/div[2]/div/div/div[2]/div[ 2]/button")).click(); </a:t>
            </a:r>
            <a:r>
              <a:rPr lang="en-IN" dirty="0" err="1"/>
              <a:t>Thread.sleep</a:t>
            </a:r>
            <a:r>
              <a:rPr lang="en-IN" dirty="0"/>
              <a:t>(2000); //Add Tomato Ketchup </a:t>
            </a:r>
            <a:r>
              <a:rPr lang="en-IN" dirty="0" err="1"/>
              <a:t>driver.findElement</a:t>
            </a:r>
            <a:r>
              <a:rPr lang="en-IN" dirty="0"/>
              <a:t>(</a:t>
            </a:r>
            <a:r>
              <a:rPr lang="en-IN" dirty="0" err="1"/>
              <a:t>By.xpath</a:t>
            </a:r>
            <a:r>
              <a:rPr lang="en-IN" dirty="0"/>
              <a:t>("//*[@id=\"__next\"]/div/di v[1]/div[2]/div[3]/div[1]/div/div/div[2]/div[2]/div/div/ div[2]/ul/li[2]/div/div[2]/div")).click(); </a:t>
            </a:r>
            <a:r>
              <a:rPr lang="en-IN" dirty="0" err="1"/>
              <a:t>Thread.sleep</a:t>
            </a:r>
            <a:r>
              <a:rPr lang="en-IN" dirty="0"/>
              <a:t>(2000); //Cheese Jalapeno </a:t>
            </a:r>
            <a:r>
              <a:rPr lang="en-IN" dirty="0" err="1"/>
              <a:t>driver.findElement</a:t>
            </a:r>
            <a:r>
              <a:rPr lang="en-IN" dirty="0"/>
              <a:t>(</a:t>
            </a:r>
            <a:r>
              <a:rPr lang="en-IN" dirty="0" err="1"/>
              <a:t>By.xpath</a:t>
            </a:r>
            <a:r>
              <a:rPr lang="en-IN" dirty="0"/>
              <a:t>("//*[@id=\"__next\"]/div/di v[1]/div[2]/div[3]/div[1]/div/div/div[2]/div[2]/div/div/ div[2]/ul/li[4]/div/div[2]/div")).click(); </a:t>
            </a:r>
            <a:r>
              <a:rPr lang="en-IN" dirty="0" err="1"/>
              <a:t>Thread.sleep</a:t>
            </a:r>
            <a:r>
              <a:rPr lang="en-IN" dirty="0"/>
              <a:t>(2000); //Select Coupon </a:t>
            </a:r>
            <a:r>
              <a:rPr lang="en-IN" dirty="0" err="1"/>
              <a:t>driver.findElement</a:t>
            </a:r>
            <a:r>
              <a:rPr lang="en-IN" dirty="0"/>
              <a:t>(</a:t>
            </a:r>
            <a:r>
              <a:rPr lang="en-IN" dirty="0" err="1"/>
              <a:t>By.xpath</a:t>
            </a:r>
            <a:r>
              <a:rPr lang="en-IN" dirty="0"/>
              <a:t>("//*[@id=\"__next\"]/div/di v[1]/div[2]/div[3]/div[2]/div/div[5]/div[2]/span[2]")).cl ick(); </a:t>
            </a:r>
            <a:r>
              <a:rPr lang="en-IN" dirty="0" err="1"/>
              <a:t>Thread.sleep</a:t>
            </a:r>
            <a:r>
              <a:rPr lang="en-IN" dirty="0"/>
              <a:t>(2000); //if not Applying any coupon then click on ESC </a:t>
            </a:r>
            <a:r>
              <a:rPr lang="en-IN" dirty="0" err="1"/>
              <a:t>driver.findElement</a:t>
            </a:r>
            <a:r>
              <a:rPr lang="en-IN" dirty="0"/>
              <a:t>(</a:t>
            </a:r>
            <a:r>
              <a:rPr lang="en-IN" dirty="0" err="1"/>
              <a:t>By.xpath</a:t>
            </a:r>
            <a:r>
              <a:rPr lang="en-IN" dirty="0"/>
              <a:t>("//*[@id=\"__next\"]/div/di v[1]/div[2]/div[1]/div/div[2]/span")).click(); </a:t>
            </a:r>
            <a:r>
              <a:rPr lang="en-IN" dirty="0" err="1"/>
              <a:t>Thread.sleep</a:t>
            </a:r>
            <a:r>
              <a:rPr lang="en-IN" dirty="0"/>
              <a:t>(2000); //Place Order </a:t>
            </a:r>
            <a:r>
              <a:rPr lang="en-IN" dirty="0" err="1"/>
              <a:t>driver.findElement</a:t>
            </a:r>
            <a:r>
              <a:rPr lang="en-IN" dirty="0"/>
              <a:t>(</a:t>
            </a:r>
            <a:r>
              <a:rPr lang="en-IN" dirty="0" err="1"/>
              <a:t>By.xpath</a:t>
            </a:r>
            <a:r>
              <a:rPr lang="en-IN" dirty="0"/>
              <a:t>("//*[@id=\"__next\"]/div/di v[1]/div[2]/div[3]/div[2]/div/div[6]/div/div/div[7]/butt on/span")).click(); </a:t>
            </a:r>
            <a:r>
              <a:rPr lang="en-IN" dirty="0" err="1"/>
              <a:t>Thread.sleep</a:t>
            </a:r>
            <a:r>
              <a:rPr lang="en-IN" dirty="0"/>
              <a:t>(2000); </a:t>
            </a:r>
          </a:p>
        </p:txBody>
      </p:sp>
      <p:pic>
        <p:nvPicPr>
          <p:cNvPr id="6" name="Content Placeholder 5">
            <a:extLst>
              <a:ext uri="{FF2B5EF4-FFF2-40B4-BE49-F238E27FC236}">
                <a16:creationId xmlns:a16="http://schemas.microsoft.com/office/drawing/2014/main" id="{5CBC4742-B9DA-4C3A-854E-071F30C0656E}"/>
              </a:ext>
            </a:extLst>
          </p:cNvPr>
          <p:cNvPicPr>
            <a:picLocks noGrp="1" noChangeAspect="1"/>
          </p:cNvPicPr>
          <p:nvPr>
            <p:ph sz="half" idx="2"/>
          </p:nvPr>
        </p:nvPicPr>
        <p:blipFill>
          <a:blip r:embed="rId2"/>
          <a:stretch>
            <a:fillRect/>
          </a:stretch>
        </p:blipFill>
        <p:spPr>
          <a:xfrm>
            <a:off x="6172200" y="2625213"/>
            <a:ext cx="4875213" cy="2637267"/>
          </a:xfrm>
        </p:spPr>
      </p:pic>
    </p:spTree>
    <p:extLst>
      <p:ext uri="{BB962C8B-B14F-4D97-AF65-F5344CB8AC3E}">
        <p14:creationId xmlns:p14="http://schemas.microsoft.com/office/powerpoint/2010/main" val="23656294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18BD99-41E9-467C-9777-74587F831718}">
  <ds:schemaRefs>
    <ds:schemaRef ds:uri="http://www.w3.org/XML/1998/namespace"/>
    <ds:schemaRef ds:uri="http://purl.org/dc/elements/1.1/"/>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documentManagement/types"/>
    <ds:schemaRef ds:uri="71af3243-3dd4-4a8d-8c0d-dd76da1f02a5"/>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3EF818-EDF6-480C-9B86-0A3B979BCCF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design</Template>
  <TotalTime>75</TotalTime>
  <Words>2088</Words>
  <Application>Microsoft Office PowerPoint</Application>
  <PresentationFormat>Widescreen</PresentationFormat>
  <Paragraphs>36</Paragraphs>
  <Slides>11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Tw Cen MT</vt:lpstr>
      <vt:lpstr>Circuit</vt:lpstr>
      <vt:lpstr>Domino’s Website automation project</vt:lpstr>
      <vt:lpstr>Introduction</vt:lpstr>
      <vt:lpstr>Software Requirements:</vt:lpstr>
      <vt:lpstr>1. PIZZA MANIA MENU MODULE</vt:lpstr>
      <vt:lpstr>To verify the functionality of Different Veg Pizza Menu</vt:lpstr>
      <vt:lpstr>To verify the functionality of Scrollbar </vt:lpstr>
      <vt:lpstr>To verify the Different Non veg Pizza Menu</vt:lpstr>
      <vt:lpstr>To verify and Functionality of Meals &amp; Combo’s</vt:lpstr>
      <vt:lpstr>To verify and Functionality of BestSellers</vt:lpstr>
      <vt:lpstr>To verify and Functionality of Address and location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Domino’s Website automation project</dc:title>
  <dc:creator>Pranita Ambre</dc:creator>
  <cp:lastModifiedBy>Pranita Ambre</cp:lastModifiedBy>
  <cp:revision>1</cp:revision>
  <dcterms:created xsi:type="dcterms:W3CDTF">2021-07-29T05:20:00Z</dcterms:created>
  <dcterms:modified xsi:type="dcterms:W3CDTF">2021-07-29T06:38:20Z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